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408" y="7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F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817530" y="203061"/>
            <a:ext cx="8556637" cy="5539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FFFF"/>
                </a:solidFill>
                <a:latin typeface="Noto Sans CJK JP"/>
                <a:ea typeface="Noto Sans CJK JP"/>
              </a:rPr>
              <a:t>第</a:t>
            </a:r>
            <a:r>
              <a:rPr lang="en-US" altLang="ja-JP" sz="3600" b="1" dirty="0">
                <a:solidFill>
                  <a:srgbClr val="FFFFFF"/>
                </a:solidFill>
                <a:latin typeface="Noto Sans CJK JP"/>
                <a:ea typeface="Noto Sans CJK JP"/>
              </a:rPr>
              <a:t>35</a:t>
            </a:r>
            <a:r>
              <a:rPr lang="ja-JP" altLang="en-US" sz="3600" b="1" dirty="0">
                <a:solidFill>
                  <a:srgbClr val="FFFFFF"/>
                </a:solidFill>
                <a:latin typeface="Noto Sans CJK JP"/>
                <a:ea typeface="Noto Sans CJK JP"/>
              </a:rPr>
              <a:t>回</a:t>
            </a:r>
            <a:r>
              <a:rPr sz="3600" b="1" dirty="0">
                <a:solidFill>
                  <a:srgbClr val="FFFFFF"/>
                </a:solidFill>
                <a:latin typeface="Noto Sans CJK JP"/>
                <a:ea typeface="Noto Sans CJK JP"/>
              </a:rPr>
              <a:t>日本柔道整復接骨医学会　COI開示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45720"/>
          </a:xfrm>
          <a:prstGeom prst="rect">
            <a:avLst/>
          </a:prstGeom>
          <a:solidFill>
            <a:srgbClr val="142A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3258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rgbClr val="1A1A1A"/>
                </a:solidFill>
                <a:latin typeface="Noto Sans CJK JP"/>
                <a:ea typeface="Noto Sans CJK JP"/>
              </a:rPr>
              <a:t>発表者氏名：◎〇〇　〇〇，〇〇　〇〇，〇〇　〇〇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83080"/>
            <a:ext cx="10972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Noto Sans CJK JP"/>
                <a:ea typeface="Noto Sans CJK JP"/>
              </a:rPr>
              <a:t>※◎は筆頭発表者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331720"/>
            <a:ext cx="10908792" cy="3291840"/>
          </a:xfrm>
          <a:prstGeom prst="rect">
            <a:avLst/>
          </a:prstGeom>
          <a:solidFill>
            <a:srgbClr val="FFFFFF"/>
          </a:solidFill>
          <a:ln w="22225">
            <a:solidFill>
              <a:srgbClr val="1F3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514600"/>
            <a:ext cx="10058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1A1A1A"/>
                </a:solidFill>
                <a:latin typeface="Noto Sans CJK JP"/>
                <a:ea typeface="Noto Sans CJK JP"/>
              </a:rPr>
              <a:t>全発表者のCOI開示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246120"/>
            <a:ext cx="10058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>
                <a:solidFill>
                  <a:srgbClr val="1A1A1A"/>
                </a:solidFill>
                <a:latin typeface="Noto Sans CJK JP"/>
                <a:ea typeface="Noto Sans CJK JP"/>
              </a:rPr>
              <a:t>④　講　演　料：筆頭発表者／〇〇株式会社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3931920"/>
            <a:ext cx="10058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>
                <a:solidFill>
                  <a:srgbClr val="1A1A1A"/>
                </a:solidFill>
                <a:latin typeface="Noto Sans CJK JP"/>
                <a:ea typeface="Noto Sans CJK JP"/>
              </a:rPr>
              <a:t>⑥　受託研究・共同研究費：共同発表者A／△△株式会社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617720"/>
            <a:ext cx="10058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>
                <a:solidFill>
                  <a:srgbClr val="1A1A1A"/>
                </a:solidFill>
                <a:latin typeface="Noto Sans CJK JP"/>
                <a:ea typeface="Noto Sans CJK JP"/>
              </a:rPr>
              <a:t>⑦　奨 学 寄 附 金：共同発表者B／□□財団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80644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Noto Sans CJK JP"/>
                <a:ea typeface="Noto Sans CJK JP"/>
              </a:rPr>
              <a:t>※該当する項目のみを記載し，企業・団体名と内容を具体的に示す。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0" y="6492240"/>
            <a:ext cx="2468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0">
                <a:solidFill>
                  <a:srgbClr val="666666"/>
                </a:solidFill>
                <a:latin typeface="Noto Sans CJK JP"/>
                <a:ea typeface="Noto Sans CJK JP"/>
              </a:rPr>
              <a:t>16:9表示例（COIあり）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F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817530" y="203061"/>
            <a:ext cx="8556637" cy="5539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FFFF"/>
                </a:solidFill>
                <a:latin typeface="Noto Sans CJK JP"/>
                <a:ea typeface="Noto Sans CJK JP"/>
              </a:rPr>
              <a:t>第</a:t>
            </a:r>
            <a:r>
              <a:rPr lang="en-US" altLang="ja-JP" sz="3600" b="1" dirty="0">
                <a:solidFill>
                  <a:srgbClr val="FFFFFF"/>
                </a:solidFill>
                <a:latin typeface="Noto Sans CJK JP"/>
                <a:ea typeface="Noto Sans CJK JP"/>
              </a:rPr>
              <a:t>35</a:t>
            </a:r>
            <a:r>
              <a:rPr lang="ja-JP" altLang="en-US" sz="3600" b="1" dirty="0">
                <a:solidFill>
                  <a:srgbClr val="FFFFFF"/>
                </a:solidFill>
                <a:latin typeface="Noto Sans CJK JP"/>
                <a:ea typeface="Noto Sans CJK JP"/>
              </a:rPr>
              <a:t>回</a:t>
            </a:r>
            <a:r>
              <a:rPr sz="3600" b="1" dirty="0">
                <a:solidFill>
                  <a:srgbClr val="FFFFFF"/>
                </a:solidFill>
                <a:latin typeface="Noto Sans CJK JP"/>
                <a:ea typeface="Noto Sans CJK JP"/>
              </a:rPr>
              <a:t>日本柔道整復接骨医学会　COI開示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45720"/>
          </a:xfrm>
          <a:prstGeom prst="rect">
            <a:avLst/>
          </a:prstGeom>
          <a:solidFill>
            <a:srgbClr val="142A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2194560"/>
            <a:ext cx="11274552" cy="2011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400" b="0">
                <a:solidFill>
                  <a:srgbClr val="1A1A1A"/>
                </a:solidFill>
                <a:latin typeface="Noto Sans CJK JP"/>
                <a:ea typeface="Noto Sans CJK JP"/>
              </a:rPr>
              <a:t>演題発表に関連し、開示すべきCOI関係にある</a:t>
            </a:r>
          </a:p>
          <a:p>
            <a:pPr algn="ctr">
              <a:spcBef>
                <a:spcPts val="1200"/>
              </a:spcBef>
            </a:pPr>
            <a:r>
              <a:rPr sz="3400" b="0">
                <a:solidFill>
                  <a:srgbClr val="1A1A1A"/>
                </a:solidFill>
                <a:latin typeface="Noto Sans CJK JP"/>
                <a:ea typeface="Noto Sans CJK JP"/>
              </a:rPr>
              <a:t>企業・団体等はありません。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20640"/>
            <a:ext cx="1127455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0">
                <a:solidFill>
                  <a:srgbClr val="1A1A1A"/>
                </a:solidFill>
                <a:latin typeface="Noto Sans CJK JP"/>
                <a:ea typeface="Noto Sans CJK JP"/>
              </a:rPr>
              <a:t>筆頭発表者：〇〇　〇〇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492240"/>
            <a:ext cx="2468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0">
                <a:solidFill>
                  <a:srgbClr val="666666"/>
                </a:solidFill>
                <a:latin typeface="Noto Sans CJK JP"/>
                <a:ea typeface="Noto Sans CJK JP"/>
              </a:rPr>
              <a:t>16:9表示例（COIなし）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</Words>
  <Application>Microsoft Office PowerPoint</Application>
  <PresentationFormat>ワイド画面</PresentationFormat>
  <Paragraphs>14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Noto Sans CJK JP</vt:lpstr>
      <vt:lpstr>Arial</vt:lpstr>
      <vt:lpstr>Calibri</vt:lpstr>
      <vt:lpstr>Office Theme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譲 伊藤</cp:lastModifiedBy>
  <cp:revision>3</cp:revision>
  <dcterms:created xsi:type="dcterms:W3CDTF">2013-01-27T09:14:16Z</dcterms:created>
  <dcterms:modified xsi:type="dcterms:W3CDTF">2026-07-20T22:57:29Z</dcterms:modified>
  <cp:category/>
</cp:coreProperties>
</file>